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3" r:id="rId1"/>
  </p:sldMasterIdLst>
  <p:sldIdLst>
    <p:sldId id="288" r:id="rId2"/>
    <p:sldId id="287" r:id="rId3"/>
    <p:sldId id="266" r:id="rId4"/>
    <p:sldId id="26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4" autoAdjust="0"/>
    <p:restoredTop sz="94660"/>
  </p:normalViewPr>
  <p:slideViewPr>
    <p:cSldViewPr snapToGrid="0">
      <p:cViewPr>
        <p:scale>
          <a:sx n="81" d="100"/>
          <a:sy n="81" d="100"/>
        </p:scale>
        <p:origin x="-216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128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2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70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5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661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6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6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50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06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8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74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63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بناء مواقع المكتبات </a:t>
            </a:r>
            <a:br>
              <a:rPr lang="ar-EG" dirty="0" smtClean="0"/>
            </a:br>
            <a:r>
              <a:rPr lang="ar-EG" dirty="0" smtClean="0"/>
              <a:t>المحاضرة العاشرة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01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210FF6B2-D671-406D-BA77-FFED17547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>
              <a:lnSpc>
                <a:spcPct val="90000"/>
              </a:lnSpc>
            </a:pPr>
            <a:r>
              <a:rPr lang="ar-EG" sz="3200" b="1" dirty="0"/>
              <a:t>وبعد اجراء كل هذه الخطوات لا تتغير الأدوات المتاحة لتنسيق المقال إلى باضافة المحرر إلى الاعدادات العامة وذلك باتباع الخطوات التالية  : 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xmlns="" id="{373C3E46-B3C8-4C87-B530-7EBF59127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666" y="2603500"/>
            <a:ext cx="3207895" cy="3416300"/>
          </a:xfrm>
        </p:spPr>
        <p:txBody>
          <a:bodyPr anchor="ctr">
            <a:normAutofit/>
          </a:bodyPr>
          <a:lstStyle/>
          <a:p>
            <a:pPr algn="ctr"/>
            <a:r>
              <a:rPr lang="ar-EG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قائمة النظام نختار الإعدادات العامة </a:t>
            </a:r>
            <a:endParaRPr lang="en-US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xmlns="" id="{FDFA245B-3C7C-404A-9CB1-D9BBD13ECB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3966" y="2818152"/>
            <a:ext cx="6618304" cy="320164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84057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xmlns="" id="{C673B7B3-E708-4E97-B97C-F1D817EEE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EG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يتم تغيير نظام التشغيل الإفتراضي من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Tiny MCE </a:t>
            </a:r>
            <a:r>
              <a:rPr lang="ar-EG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إلى 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Editor-JCE</a:t>
            </a:r>
            <a:r>
              <a:rPr lang="ar-EG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ثم نضغط على حفظ وإعلاق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xmlns="" id="{0625BADA-527B-4728-B5CD-9EE96C2B18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981170"/>
            <a:ext cx="10972800" cy="376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61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A5B83198-91BF-4473-A775-E853DA775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EG" dirty="0"/>
              <a:t>نقوم بفتح المقالات من قائمة المحتويات نختار مدير المقالات 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xmlns="" id="{9578F9E0-81FF-415C-9C5E-2CA13294CE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865125"/>
            <a:ext cx="10972800" cy="3996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609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55</Words>
  <Application>Microsoft Office PowerPoint</Application>
  <PresentationFormat>Custom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بناء مواقع المكتبات  المحاضرة العاشرة</vt:lpstr>
      <vt:lpstr>وبعد اجراء كل هذه الخطوات لا تتغير الأدوات المتاحة لتنسيق المقال إلى باضافة المحرر إلى الاعدادات العامة وذلك باتباع الخطوات التالية  : </vt:lpstr>
      <vt:lpstr>يتم تغيير نظام التشغيل الإفتراضي من Tiny MCE  إلى  Editor-JCE ثم نضغط على حفظ وإعلاق</vt:lpstr>
      <vt:lpstr>نقوم بفتح المقالات من قائمة المحتويات نختار مدير المقالات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38</cp:revision>
  <dcterms:created xsi:type="dcterms:W3CDTF">2020-03-16T20:37:04Z</dcterms:created>
  <dcterms:modified xsi:type="dcterms:W3CDTF">2020-03-21T00:41:44Z</dcterms:modified>
</cp:coreProperties>
</file>